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75" r:id="rId5"/>
    <p:sldId id="276" r:id="rId6"/>
    <p:sldId id="273" r:id="rId7"/>
    <p:sldId id="271" r:id="rId8"/>
    <p:sldId id="281" r:id="rId9"/>
    <p:sldId id="272" r:id="rId10"/>
    <p:sldId id="282" r:id="rId11"/>
    <p:sldId id="274" r:id="rId12"/>
    <p:sldId id="277" r:id="rId13"/>
    <p:sldId id="283" r:id="rId14"/>
    <p:sldId id="278" r:id="rId15"/>
    <p:sldId id="279" r:id="rId16"/>
    <p:sldId id="280" r:id="rId17"/>
    <p:sldId id="27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3B4"/>
    <a:srgbClr val="FEF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D6EAB-CD4E-4652-8EF4-710893539BEC}" v="10" dt="2025-05-28T13:28:21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6"/>
    <p:restoredTop sz="69279" autoAdjust="0"/>
  </p:normalViewPr>
  <p:slideViewPr>
    <p:cSldViewPr snapToGrid="0" snapToObjects="1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96626-6A39-41C0-B288-9CBBC718491D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05C69-9F40-4AB6-8A56-53E6747A2A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1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5C69-9F40-4AB6-8A56-53E6747A2A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5C69-9F40-4AB6-8A56-53E6747A2A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5C69-9F40-4AB6-8A56-53E6747A2A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5C69-9F40-4AB6-8A56-53E6747A2A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468FCC-A257-8E40-A886-09CAB7A8D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81939"/>
            <a:ext cx="12333064" cy="7470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36DE-4BF4-D24C-B3AC-6E2639B3A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E3E6F-DF56-0143-A1F2-48DF26DC5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F0293-4872-C241-912D-89BB2C87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554C-E95E-45E4-80F4-AAB945B7849B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07E6-6F60-4944-A7E1-A22E8F5F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D7EB-C200-114C-B45D-3810B37B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6E4A-1D3B-D74F-B4A9-F8F82B8F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4D893-D06A-B244-A5E3-A93E08F5C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FEF56-43F6-4945-A134-918352F8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D4-25D7-4013-8791-1F9DA3BD72B5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FAB3-9037-9942-851D-EF5BDBEE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4D74-3DD6-2542-8360-0B9CAAC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EE28E-0379-F442-9E5C-44E1309C2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77CEB-6F9D-5848-A4E7-ED6037541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393D5-B210-694E-9767-FFC0647B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C6F9-5271-47BA-82A9-084B4597A953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99E3-B35F-2640-BB0A-AC0F55C9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2FB6-7CE0-5F48-AAF6-A6E09066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B41A-6D43-8C4B-B54F-2DC15EF5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B1D0-19E9-3242-98D6-05E6ECA1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578D-A62D-AD42-8A05-9DD3ADA5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604-BC76-4465-AB85-CB75E3B537E6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ADF9-128E-B54B-9DFF-07AB9A11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6AF79-8BEF-C045-8C02-378B8549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2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5FC-F0B9-364D-9924-EE7AFBE3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58EE-9662-8747-903C-D2A155DB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80A1-319D-5D4A-A386-7359C937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04C0-61AD-4F9F-ABD5-A5C33132A1CD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CA5CC-B158-EB4A-B1B2-6BEEC94C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A253-627D-3943-B1A9-F0F376BF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B546-D98B-634C-A6AB-1B13DDC7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059E-CF61-934F-96AD-355705455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2662E-A135-B94B-839D-BA612251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9E4DF-2CE2-DD48-B6D9-002AACD6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3DCA-637D-4D6A-96F5-F47AB0DB0359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4A204-B6F4-474E-B4EA-7BD5B6D6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31360-98F6-3E42-A8A1-23C4A24C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00F-D255-2B46-BBCA-7B259D45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C02F1-025F-9E47-B969-36F57391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19E9-0F95-774D-80F1-7C3470EA3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A4BC8-D8FB-1340-9BA0-7B5110165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604C3-F123-C644-B79B-F4507A0A8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F3DE-B9C5-5B42-A925-873B9CDD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DDA0-8370-4B0F-9A7C-38D001144B8C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09CE7-447C-2F4A-AC8B-93F16415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C1F0-C218-EB4C-BC60-594A2A93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4B93-9A99-9643-BC5C-A556C168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45D99-0F48-1C43-AA20-00E1DE03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51F5-ADAD-4371-AB13-43938B68CE3B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74354-4B61-CB4B-B664-C38C1F6E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1E044-D0FA-8043-8F1E-2C08E49F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9015B-8FF7-C74F-BFAD-49C86FD9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A077-9088-47F5-AAA0-6A9B831F2759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7F2FA-E0E3-7045-8DFB-715ACB6B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3A93B-227B-3646-BE45-BDBF2ED3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84AF-D816-BC48-AF06-F05A1396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CC7E-F498-D245-A420-C69E9916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B6AA5-B9C6-4440-B0A5-48008B332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89248-3BCA-9648-A10C-D615D17D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74EA-7BD5-4073-B184-9F95517962E7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502EB-EC8D-B14D-851B-E4CD3CBA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A87F4-7E67-EE46-87A9-60D2A472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0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C7F3-4020-FC4A-97A6-4FABA293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383FB-179B-6441-A1BF-796555830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F2B3-31AB-9D42-BF08-700CD65D0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A626F-EF15-BF4D-A5A3-B51F9F26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063B-43AC-4957-8812-7F1FEA44191E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C254A-2BC0-ED4C-B265-3F5C1C40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EEFAF-847E-C843-A35B-B2AA9D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3AB647-31D4-8C45-9858-96AF3DF5D3C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674746"/>
            <a:ext cx="12328593" cy="753274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6F6C4-332C-0B4A-89BA-3AB853F8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03052-64CD-9145-A942-0A08B150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EA78-CB09-8B48-962A-3718DE548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B3C6-1793-48A3-AB74-FA5CCD30206F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E439C-5DFD-184C-AD33-4C0737D1C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CD1A-197B-5847-9756-C55EC1BB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F83C-5166-9A46-B27B-A00F7D263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1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583338-18CE-437F-97B2-594E235CE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4900" b="1" i="1" dirty="0"/>
              <a:t>Welcome!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48903B-B10D-4DF6-815D-1C6CD8EA2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883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2025 SART Planning Workshop </a:t>
            </a:r>
          </a:p>
        </p:txBody>
      </p:sp>
    </p:spTree>
    <p:extLst>
      <p:ext uri="{BB962C8B-B14F-4D97-AF65-F5344CB8AC3E}">
        <p14:creationId xmlns:p14="http://schemas.microsoft.com/office/powerpoint/2010/main" val="5281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6"/>
    </mc:Choice>
    <mc:Fallback xmlns="">
      <p:transition spd="slow" advTm="104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5F78-9716-86A2-A869-B257FF2D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on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C66B-3837-FA1C-7196-3148426A8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11:30 am – 1:00 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55569-BDF2-F95E-286F-5B2AE1A5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FDD1-0F8D-638D-65DE-94623E1A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17"/>
            <a:ext cx="10515600" cy="1325563"/>
          </a:xfrm>
        </p:spPr>
        <p:txBody>
          <a:bodyPr/>
          <a:lstStyle/>
          <a:p>
            <a:r>
              <a:rPr lang="en-US" b="1" dirty="0"/>
              <a:t>Panel: Working with UF/IFAS Extension in Blue Skies &amp; Beyond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3F65-9824-58E3-A875-F0C48A95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3D732-CCBD-AEFD-600C-973DC574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4688"/>
            <a:ext cx="10515600" cy="14382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Dr. Saqib Mukhtar, Professor and Associate Dean for Extension, UF Institute of Food and Agricultural Sciences</a:t>
            </a:r>
          </a:p>
        </p:txBody>
      </p:sp>
    </p:spTree>
    <p:extLst>
      <p:ext uri="{BB962C8B-B14F-4D97-AF65-F5344CB8AC3E}">
        <p14:creationId xmlns:p14="http://schemas.microsoft.com/office/powerpoint/2010/main" val="22886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0"/>
    </mc:Choice>
    <mc:Fallback xmlns="">
      <p:transition spd="slow" advTm="103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B84-2A49-3005-3371-FF8C4D34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886"/>
            <a:ext cx="10515600" cy="1325563"/>
          </a:xfrm>
        </p:spPr>
        <p:txBody>
          <a:bodyPr/>
          <a:lstStyle/>
          <a:p>
            <a:r>
              <a:rPr lang="en-US" b="1" dirty="0"/>
              <a:t>Food and Agriculture Sector Treats: Foreign and Emerging Animal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57C0-4D6A-53E8-ADC5-23733210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0125"/>
            <a:ext cx="10515600" cy="9048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Dr. Tracie Guy, DVM, Veterinarian Manager, FDACS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3249E-2095-2B0A-99E0-8E75439E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0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6ACB-E7AF-773F-DB1D-B104E2DB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Break/Booths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7BB5-3994-EB72-DA52-45E209DE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3:00 pm – 3:30 pm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break is sponsored by: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51E1-C379-B868-536E-075752ED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45000225-1F2F-A071-F6D8-4D5E7037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45" y="365127"/>
            <a:ext cx="6194056" cy="51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BDB6-F8F0-73E0-DA9D-8F60F5E6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127"/>
            <a:ext cx="10515600" cy="1325563"/>
          </a:xfrm>
        </p:spPr>
        <p:txBody>
          <a:bodyPr/>
          <a:lstStyle/>
          <a:p>
            <a:r>
              <a:rPr lang="en-US" b="1" dirty="0"/>
              <a:t>Florida Veterinary Corps: Building Community Partnerships with Veterinarians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4EF58-BC97-B6A9-86F3-59BDF23F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7388"/>
            <a:ext cx="10515600" cy="11334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Dr. Terry Clekis, DVM, Disaster Preparedness Committee Chair, Florida Veterinary Medical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D98F-D2B1-B560-7456-9875B03B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4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CE38-9E69-D428-4A08-0F750BDF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8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The Hurricane Bonus Prize: The little surprise that “bugs” recovery efforts and what you can do about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281C-1900-7F34-59F1-09981316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5200"/>
            <a:ext cx="10515600" cy="8921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Marah Clark, Environmental Administrator, FDACS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93D8F-A8CC-F53E-5EB9-786B0E2D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1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E174-6069-31CC-7A19-21E800CF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0"/>
            <a:ext cx="10515600" cy="1898646"/>
          </a:xfrm>
        </p:spPr>
        <p:txBody>
          <a:bodyPr>
            <a:normAutofit/>
          </a:bodyPr>
          <a:lstStyle/>
          <a:p>
            <a:r>
              <a:rPr lang="en-US" b="1" dirty="0"/>
              <a:t>Captive Wildlife Critical Incident and Natural Disaster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207F-00D7-C484-1104-129DECFD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3825"/>
            <a:ext cx="10515600" cy="7524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Lt. Louis Hinds, Florida Fish and Wildlife Conservation Commission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CA3D2-9093-234F-F202-464E627A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BDA0-8F60-6BF7-639E-5A0681BED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6600" b="1" i="1" dirty="0"/>
              <a:t>Thank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C30C-C6B5-9FF3-85D5-8046858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"/>
    </mc:Choice>
    <mc:Fallback xmlns="">
      <p:transition spd="slow" advTm="99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37B2610-3954-4DBF-990C-EB46AA55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077C33-CE95-46E2-984A-7F24A185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to…Sign In!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0819D-F3E0-6CFD-A6CA-136906C99246}"/>
              </a:ext>
            </a:extLst>
          </p:cNvPr>
          <p:cNvSpPr txBox="1"/>
          <p:nvPr/>
        </p:nvSpPr>
        <p:spPr>
          <a:xfrm>
            <a:off x="936171" y="1611086"/>
            <a:ext cx="5159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Located in the  foyer.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And pick up your registration package!!!</a:t>
            </a:r>
          </a:p>
          <a:p>
            <a:endParaRPr lang="en-US" dirty="0"/>
          </a:p>
        </p:txBody>
      </p:sp>
      <p:pic>
        <p:nvPicPr>
          <p:cNvPr id="3" name="Picture 2" descr="A group of llamas watching a television&#10;&#10;Description automatically generated with medium confidence">
            <a:extLst>
              <a:ext uri="{FF2B5EF4-FFF2-40B4-BE49-F238E27FC236}">
                <a16:creationId xmlns:a16="http://schemas.microsoft.com/office/drawing/2014/main" id="{79CFFDE1-E9C6-A7F9-80D5-99258BC27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23350"/>
          <a:stretch/>
        </p:blipFill>
        <p:spPr>
          <a:xfrm>
            <a:off x="6096000" y="10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74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0"/>
    </mc:Choice>
    <mc:Fallback xmlns="">
      <p:transition spd="slow" advTm="107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34F48-B72F-44EF-6672-4810102F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Content Placeholder 10" descr="Map&#10;&#10;AI-generated content may be incorrect.">
            <a:extLst>
              <a:ext uri="{FF2B5EF4-FFF2-40B4-BE49-F238E27FC236}">
                <a16:creationId xmlns:a16="http://schemas.microsoft.com/office/drawing/2014/main" id="{656E1FE7-0004-D56B-D956-CD95669F6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096" y="0"/>
            <a:ext cx="8935504" cy="6858000"/>
          </a:xfrm>
        </p:spPr>
      </p:pic>
    </p:spTree>
    <p:extLst>
      <p:ext uri="{BB962C8B-B14F-4D97-AF65-F5344CB8AC3E}">
        <p14:creationId xmlns:p14="http://schemas.microsoft.com/office/powerpoint/2010/main" val="19758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4"/>
    </mc:Choice>
    <mc:Fallback xmlns="">
      <p:transition spd="slow" advTm="109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604C-F13E-A05B-BFCC-98EDD0EF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7073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Pinellas County Emergency Management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85B99-DC44-3E94-E8F7-F014A719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21FEAA-805B-7CD6-86A5-B37994A4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3429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Stephanie Hendrix, Planning and Preparedness Manager, Pinellas County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1659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6A85-401C-56A4-561E-BA91A5C3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28282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Commissioner Wilton Simpson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DA5F7-0E6A-0013-84FC-2EAB9E89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7CBD0-A7EF-3F45-FA0F-E4822573047A}"/>
              </a:ext>
            </a:extLst>
          </p:cNvPr>
          <p:cNvSpPr txBox="1"/>
          <p:nvPr/>
        </p:nvSpPr>
        <p:spPr>
          <a:xfrm>
            <a:off x="922925" y="3588958"/>
            <a:ext cx="1077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Florida Department of Agriculture and Consumer Services </a:t>
            </a:r>
          </a:p>
        </p:txBody>
      </p:sp>
    </p:spTree>
    <p:extLst>
      <p:ext uri="{BB962C8B-B14F-4D97-AF65-F5344CB8AC3E}">
        <p14:creationId xmlns:p14="http://schemas.microsoft.com/office/powerpoint/2010/main" val="14088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6"/>
    </mc:Choice>
    <mc:Fallback xmlns="">
      <p:transition spd="slow" advTm="115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885F-8C74-407F-2A98-2EC6CF13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052"/>
            <a:ext cx="10820400" cy="1325563"/>
          </a:xfrm>
        </p:spPr>
        <p:txBody>
          <a:bodyPr>
            <a:normAutofit/>
          </a:bodyPr>
          <a:lstStyle/>
          <a:p>
            <a:r>
              <a:rPr lang="en-US" b="1" dirty="0"/>
              <a:t>Florida ESF 17 and SART: Concept of 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C2B5D-8330-9005-E95F-2018A5BC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C5A49-4F8D-FF4D-A0F4-80430F4E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6588"/>
            <a:ext cx="10515600" cy="120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LeiAnna</a:t>
            </a:r>
            <a:r>
              <a:rPr lang="en-US" i="1" dirty="0"/>
              <a:t> Moorhead, Emergency Programs Manager and ECO ESF17, FDACS</a:t>
            </a:r>
          </a:p>
        </p:txBody>
      </p:sp>
    </p:spTree>
    <p:extLst>
      <p:ext uri="{BB962C8B-B14F-4D97-AF65-F5344CB8AC3E}">
        <p14:creationId xmlns:p14="http://schemas.microsoft.com/office/powerpoint/2010/main" val="23211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0"/>
    </mc:Choice>
    <mc:Fallback xmlns="">
      <p:transition spd="slow" advTm="104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7769-B01A-FE79-5EB0-6377139B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627"/>
            <a:ext cx="11353800" cy="1325563"/>
          </a:xfrm>
        </p:spPr>
        <p:txBody>
          <a:bodyPr>
            <a:normAutofit/>
          </a:bodyPr>
          <a:lstStyle/>
          <a:p>
            <a:r>
              <a:rPr lang="en-US" b="1" dirty="0"/>
              <a:t>Agricultural Protection and Security in Florida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ED087-B00F-FCB3-516F-2D38D479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3C4A0-07E5-D121-62A1-AB2C2B3C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Colonel Lee Adams, Office of Agricultural Law Enforcement, FDACS</a:t>
            </a:r>
          </a:p>
        </p:txBody>
      </p:sp>
    </p:spTree>
    <p:extLst>
      <p:ext uri="{BB962C8B-B14F-4D97-AF65-F5344CB8AC3E}">
        <p14:creationId xmlns:p14="http://schemas.microsoft.com/office/powerpoint/2010/main" val="22370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9"/>
    </mc:Choice>
    <mc:Fallback xmlns="">
      <p:transition spd="slow" advTm="109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ACB9-0DDD-9A36-8606-6DA09507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Break/Booth Visits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204F-5C35-0E2E-0A90-BAE6BCF0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10:00 am – 10:30 am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break is sponsored by: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80AF-8107-065F-288A-94799421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CD04DE25-E562-40C8-7B77-5AE6B3D7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7"/>
            <a:ext cx="5710042" cy="46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403A-3FF7-EEE0-636D-BB056A6F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587"/>
            <a:ext cx="10883900" cy="1325563"/>
          </a:xfrm>
        </p:spPr>
        <p:txBody>
          <a:bodyPr>
            <a:normAutofit/>
          </a:bodyPr>
          <a:lstStyle/>
          <a:p>
            <a:r>
              <a:rPr lang="en-US" b="1" dirty="0"/>
              <a:t>Agricultural Economic Impacts and Data Tools You Can Use for Threat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5F9E8-0067-E62F-7F7E-A4CD0C26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F83C-5166-9A46-B27B-A00F7D263F9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0260B-1C4D-6622-27B6-6CF3A192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Dr. Christa Court, Associate Professor of Regional Economics &amp; Director, Economic Impact Analysis Program, UF Institute of Food and Agricultural Sciences</a:t>
            </a:r>
          </a:p>
        </p:txBody>
      </p:sp>
    </p:spTree>
    <p:extLst>
      <p:ext uri="{BB962C8B-B14F-4D97-AF65-F5344CB8AC3E}">
        <p14:creationId xmlns:p14="http://schemas.microsoft.com/office/powerpoint/2010/main" val="34803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"/>
    </mc:Choice>
    <mc:Fallback xmlns="">
      <p:transition spd="slow" advTm="1139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321</Words>
  <Application>Microsoft Office PowerPoint</Application>
  <PresentationFormat>Widescreen</PresentationFormat>
  <Paragraphs>62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Welcome! </vt:lpstr>
      <vt:lpstr>Don’t Forget to…Sign In!</vt:lpstr>
      <vt:lpstr>PowerPoint Presentation</vt:lpstr>
      <vt:lpstr>Pinellas County Emergency Management Agency</vt:lpstr>
      <vt:lpstr>Commissioner Wilton Simpson</vt:lpstr>
      <vt:lpstr>Florida ESF 17 and SART: Concept of  Operations</vt:lpstr>
      <vt:lpstr>Agricultural Protection and Security in Florida </vt:lpstr>
      <vt:lpstr>Break/Booth Visits </vt:lpstr>
      <vt:lpstr>Agricultural Economic Impacts and Data Tools You Can Use for Threat Assessment</vt:lpstr>
      <vt:lpstr>Lunch on your own</vt:lpstr>
      <vt:lpstr>Panel: Working with UF/IFAS Extension in Blue Skies &amp; Beyond  </vt:lpstr>
      <vt:lpstr>Food and Agriculture Sector Treats: Foreign and Emerging Animal Diseases</vt:lpstr>
      <vt:lpstr>Break/Booths Visits</vt:lpstr>
      <vt:lpstr>Florida Veterinary Corps: Building Community Partnerships with Veterinarians </vt:lpstr>
      <vt:lpstr>The Hurricane Bonus Prize: The little surprise that “bugs” recovery efforts and what you can do about it.</vt:lpstr>
      <vt:lpstr>Captive Wildlife Critical Incident and Natural Disaster Response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the Doors to Pet-Friendly Sheltering  Florida’s New Online Training for  Pet-Friendly Sheltering</dc:title>
  <dc:creator>Tucker, Leianna</dc:creator>
  <cp:lastModifiedBy>Nolen, Emily</cp:lastModifiedBy>
  <cp:revision>26</cp:revision>
  <cp:lastPrinted>2020-08-11T14:05:34Z</cp:lastPrinted>
  <dcterms:created xsi:type="dcterms:W3CDTF">2020-08-11T01:54:07Z</dcterms:created>
  <dcterms:modified xsi:type="dcterms:W3CDTF">2025-05-28T13:33:05Z</dcterms:modified>
</cp:coreProperties>
</file>